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5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82" r:id="rId10"/>
    <p:sldId id="276" r:id="rId11"/>
    <p:sldId id="264" r:id="rId12"/>
    <p:sldId id="275" r:id="rId13"/>
    <p:sldId id="271" r:id="rId14"/>
    <p:sldId id="273" r:id="rId15"/>
    <p:sldId id="274" r:id="rId16"/>
    <p:sldId id="277" r:id="rId17"/>
    <p:sldId id="268" r:id="rId18"/>
    <p:sldId id="278" r:id="rId19"/>
    <p:sldId id="279" r:id="rId20"/>
    <p:sldId id="280" r:id="rId21"/>
    <p:sldId id="281" r:id="rId22"/>
    <p:sldId id="269" r:id="rId23"/>
    <p:sldId id="270" r:id="rId24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Verdana" panose="020B060403050404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g6KxFXxqiFWMX+dElIV0JYWs+q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33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CCA1C9-4E74-415E-8058-C40F526430B3}" type="doc">
      <dgm:prSet loTypeId="urn:microsoft.com/office/officeart/2005/8/layout/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AE21A6E-B350-4BCB-B9DF-932A2B3BDC7B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  <a:ea typeface="Cascadia Mono SemiBold" panose="020B0609020000020004" pitchFamily="49" charset="0"/>
              <a:cs typeface="Cascadia Mono SemiBold" panose="020B0609020000020004" pitchFamily="49" charset="0"/>
            </a:rPr>
            <a:t>Exploratory Data Analysis (EDA)</a:t>
          </a:r>
        </a:p>
      </dgm:t>
    </dgm:pt>
    <dgm:pt modelId="{2B03770C-BCF0-49AC-B407-C2BD3963F35F}" type="parTrans" cxnId="{4FD25357-12AA-41D8-AF2A-30CCF5E94397}">
      <dgm:prSet/>
      <dgm:spPr/>
      <dgm:t>
        <a:bodyPr/>
        <a:lstStyle/>
        <a:p>
          <a:endParaRPr lang="en-IN"/>
        </a:p>
      </dgm:t>
    </dgm:pt>
    <dgm:pt modelId="{3DC68140-073A-47E6-BE8E-E311F67708E2}" type="sibTrans" cxnId="{4FD25357-12AA-41D8-AF2A-30CCF5E94397}">
      <dgm:prSet/>
      <dgm:spPr/>
      <dgm:t>
        <a:bodyPr/>
        <a:lstStyle/>
        <a:p>
          <a:endParaRPr lang="en-IN"/>
        </a:p>
      </dgm:t>
    </dgm:pt>
    <dgm:pt modelId="{A7F99E07-A01A-49C0-8771-849C44435CD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  <a:ea typeface="Cascadia Mono SemiBold" panose="020B0609020000020004" pitchFamily="49" charset="0"/>
              <a:cs typeface="Cascadia Mono SemiBold" panose="020B0609020000020004" pitchFamily="49" charset="0"/>
            </a:rPr>
            <a:t>Model Building</a:t>
          </a:r>
          <a:endParaRPr lang="en-IN" b="1" dirty="0">
            <a:solidFill>
              <a:schemeClr val="tx1"/>
            </a:solidFill>
            <a:latin typeface="Arial Black" panose="020B0A04020102020204" pitchFamily="34" charset="0"/>
            <a:ea typeface="Cascadia Mono SemiBold" panose="020B0609020000020004" pitchFamily="49" charset="0"/>
            <a:cs typeface="Cascadia Mono SemiBold" panose="020B0609020000020004" pitchFamily="49" charset="0"/>
          </a:endParaRPr>
        </a:p>
      </dgm:t>
    </dgm:pt>
    <dgm:pt modelId="{F901C295-0E7C-4066-B625-5E8595F7F7AA}" type="parTrans" cxnId="{F29C3E96-2748-4B2F-B7BF-E394E2BE2ED1}">
      <dgm:prSet/>
      <dgm:spPr/>
      <dgm:t>
        <a:bodyPr/>
        <a:lstStyle/>
        <a:p>
          <a:endParaRPr lang="en-IN"/>
        </a:p>
      </dgm:t>
    </dgm:pt>
    <dgm:pt modelId="{7BA35A91-4EB8-411E-9DA3-1D5B04B8BF04}" type="sibTrans" cxnId="{F29C3E96-2748-4B2F-B7BF-E394E2BE2ED1}">
      <dgm:prSet/>
      <dgm:spPr/>
      <dgm:t>
        <a:bodyPr/>
        <a:lstStyle/>
        <a:p>
          <a:endParaRPr lang="en-IN"/>
        </a:p>
      </dgm:t>
    </dgm:pt>
    <dgm:pt modelId="{CF7428DA-8B3A-448A-B7DE-D3D163B00C19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  <a:ea typeface="Cascadia Mono SemiBold" panose="020B0609020000020004" pitchFamily="49" charset="0"/>
              <a:cs typeface="Cascadia Mono SemiBold" panose="020B0609020000020004" pitchFamily="49" charset="0"/>
            </a:rPr>
            <a:t>Model Evaluation</a:t>
          </a:r>
          <a:endParaRPr lang="en-IN" b="1" dirty="0">
            <a:solidFill>
              <a:schemeClr val="tx1"/>
            </a:solidFill>
            <a:latin typeface="Arial Black" panose="020B0A04020102020204" pitchFamily="34" charset="0"/>
            <a:ea typeface="Cascadia Mono SemiBold" panose="020B0609020000020004" pitchFamily="49" charset="0"/>
            <a:cs typeface="Cascadia Mono SemiBold" panose="020B0609020000020004" pitchFamily="49" charset="0"/>
          </a:endParaRPr>
        </a:p>
      </dgm:t>
    </dgm:pt>
    <dgm:pt modelId="{D1A1F5D2-2293-4398-A05D-7651D07E1D44}" type="sibTrans" cxnId="{9B4F6D86-72AB-42B5-B932-E4CA1648FD8B}">
      <dgm:prSet/>
      <dgm:spPr/>
      <dgm:t>
        <a:bodyPr/>
        <a:lstStyle/>
        <a:p>
          <a:endParaRPr lang="en-IN"/>
        </a:p>
      </dgm:t>
    </dgm:pt>
    <dgm:pt modelId="{B8E816DF-13AA-4B13-93EE-919D4C00FF5B}" type="parTrans" cxnId="{9B4F6D86-72AB-42B5-B932-E4CA1648FD8B}">
      <dgm:prSet/>
      <dgm:spPr/>
      <dgm:t>
        <a:bodyPr/>
        <a:lstStyle/>
        <a:p>
          <a:endParaRPr lang="en-IN"/>
        </a:p>
      </dgm:t>
    </dgm:pt>
    <dgm:pt modelId="{D49C89B6-3DD0-430E-906A-8FEADD550D6E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  <a:ea typeface="Cascadia Mono SemiBold" panose="020B0609020000020004" pitchFamily="49" charset="0"/>
              <a:cs typeface="Cascadia Mono SemiBold" panose="020B0609020000020004" pitchFamily="49" charset="0"/>
            </a:rPr>
            <a:t>Model Deployment</a:t>
          </a:r>
        </a:p>
      </dgm:t>
    </dgm:pt>
    <dgm:pt modelId="{997214D9-C753-440A-97AF-124A11926F59}" type="sibTrans" cxnId="{738B24FA-F22F-4770-A1C9-392C53413C0C}">
      <dgm:prSet/>
      <dgm:spPr/>
      <dgm:t>
        <a:bodyPr/>
        <a:lstStyle/>
        <a:p>
          <a:endParaRPr lang="en-IN"/>
        </a:p>
      </dgm:t>
    </dgm:pt>
    <dgm:pt modelId="{702CE854-F191-44D1-AF8D-FF0DB5B1F29A}" type="parTrans" cxnId="{738B24FA-F22F-4770-A1C9-392C53413C0C}">
      <dgm:prSet/>
      <dgm:spPr/>
      <dgm:t>
        <a:bodyPr/>
        <a:lstStyle/>
        <a:p>
          <a:endParaRPr lang="en-IN"/>
        </a:p>
      </dgm:t>
    </dgm:pt>
    <dgm:pt modelId="{9ABCE4C8-1747-4AC0-98F7-EA09129745B4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rial Black" panose="020B0A04020102020204" pitchFamily="34" charset="0"/>
              <a:ea typeface="Cascadia Mono SemiBold" panose="020B0609020000020004" pitchFamily="49" charset="0"/>
              <a:cs typeface="Cascadia Mono SemiBold" panose="020B0609020000020004" pitchFamily="49" charset="0"/>
            </a:rPr>
            <a:t>Feature Engineering </a:t>
          </a:r>
        </a:p>
      </dgm:t>
    </dgm:pt>
    <dgm:pt modelId="{1EF96075-1AE6-496F-B8DA-401DFFA13BFA}" type="parTrans" cxnId="{126EE1C7-8168-4AF9-BC39-F15A2C694095}">
      <dgm:prSet/>
      <dgm:spPr/>
      <dgm:t>
        <a:bodyPr/>
        <a:lstStyle/>
        <a:p>
          <a:endParaRPr lang="en-IN"/>
        </a:p>
      </dgm:t>
    </dgm:pt>
    <dgm:pt modelId="{82F973E7-F1A9-4172-BE73-352A5E520194}" type="sibTrans" cxnId="{126EE1C7-8168-4AF9-BC39-F15A2C694095}">
      <dgm:prSet/>
      <dgm:spPr/>
      <dgm:t>
        <a:bodyPr/>
        <a:lstStyle/>
        <a:p>
          <a:endParaRPr lang="en-IN"/>
        </a:p>
      </dgm:t>
    </dgm:pt>
    <dgm:pt modelId="{19E2D4F1-38C5-440B-93F8-800C5108470B}" type="pres">
      <dgm:prSet presAssocID="{FBCCA1C9-4E74-415E-8058-C40F526430B3}" presName="linear" presStyleCnt="0">
        <dgm:presLayoutVars>
          <dgm:dir/>
          <dgm:animLvl val="lvl"/>
          <dgm:resizeHandles val="exact"/>
        </dgm:presLayoutVars>
      </dgm:prSet>
      <dgm:spPr/>
    </dgm:pt>
    <dgm:pt modelId="{A6EC5FD1-AF56-4CFA-985E-B7207E10EDEB}" type="pres">
      <dgm:prSet presAssocID="{9AE21A6E-B350-4BCB-B9DF-932A2B3BDC7B}" presName="parentLin" presStyleCnt="0"/>
      <dgm:spPr/>
    </dgm:pt>
    <dgm:pt modelId="{EAD76925-E2AD-4228-96F8-FC4935DC9B08}" type="pres">
      <dgm:prSet presAssocID="{9AE21A6E-B350-4BCB-B9DF-932A2B3BDC7B}" presName="parentLeftMargin" presStyleLbl="node1" presStyleIdx="0" presStyleCnt="5"/>
      <dgm:spPr/>
    </dgm:pt>
    <dgm:pt modelId="{09902256-9593-4264-86F1-3690FAB1259A}" type="pres">
      <dgm:prSet presAssocID="{9AE21A6E-B350-4BCB-B9DF-932A2B3BDC7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3357F29-12CE-43BE-8F8F-A51E146551C4}" type="pres">
      <dgm:prSet presAssocID="{9AE21A6E-B350-4BCB-B9DF-932A2B3BDC7B}" presName="negativeSpace" presStyleCnt="0"/>
      <dgm:spPr/>
    </dgm:pt>
    <dgm:pt modelId="{2352446A-7F9F-4880-A2F1-550885ABC807}" type="pres">
      <dgm:prSet presAssocID="{9AE21A6E-B350-4BCB-B9DF-932A2B3BDC7B}" presName="childText" presStyleLbl="conFgAcc1" presStyleIdx="0" presStyleCnt="5">
        <dgm:presLayoutVars>
          <dgm:bulletEnabled val="1"/>
        </dgm:presLayoutVars>
      </dgm:prSet>
      <dgm:spPr/>
    </dgm:pt>
    <dgm:pt modelId="{4A81061F-5E38-4B9C-9DBB-E79FB8648851}" type="pres">
      <dgm:prSet presAssocID="{3DC68140-073A-47E6-BE8E-E311F67708E2}" presName="spaceBetweenRectangles" presStyleCnt="0"/>
      <dgm:spPr/>
    </dgm:pt>
    <dgm:pt modelId="{100F991B-122D-47C6-B085-46EB4EA431FF}" type="pres">
      <dgm:prSet presAssocID="{9ABCE4C8-1747-4AC0-98F7-EA09129745B4}" presName="parentLin" presStyleCnt="0"/>
      <dgm:spPr/>
    </dgm:pt>
    <dgm:pt modelId="{B091AF40-B09D-4DB3-A1E8-6B4F994E1D1C}" type="pres">
      <dgm:prSet presAssocID="{9ABCE4C8-1747-4AC0-98F7-EA09129745B4}" presName="parentLeftMargin" presStyleLbl="node1" presStyleIdx="0" presStyleCnt="5"/>
      <dgm:spPr/>
    </dgm:pt>
    <dgm:pt modelId="{A552BA74-04ED-44BE-8FCF-F8C776E648D0}" type="pres">
      <dgm:prSet presAssocID="{9ABCE4C8-1747-4AC0-98F7-EA09129745B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4B9299F-BD1D-4D4B-8B76-A89CF9B6D687}" type="pres">
      <dgm:prSet presAssocID="{9ABCE4C8-1747-4AC0-98F7-EA09129745B4}" presName="negativeSpace" presStyleCnt="0"/>
      <dgm:spPr/>
    </dgm:pt>
    <dgm:pt modelId="{76AA1519-2AE6-4D24-A27B-5ACFBF8F276A}" type="pres">
      <dgm:prSet presAssocID="{9ABCE4C8-1747-4AC0-98F7-EA09129745B4}" presName="childText" presStyleLbl="conFgAcc1" presStyleIdx="1" presStyleCnt="5">
        <dgm:presLayoutVars>
          <dgm:bulletEnabled val="1"/>
        </dgm:presLayoutVars>
      </dgm:prSet>
      <dgm:spPr/>
    </dgm:pt>
    <dgm:pt modelId="{A9CB98D8-F71D-485F-BAAD-E6B737B16F9A}" type="pres">
      <dgm:prSet presAssocID="{82F973E7-F1A9-4172-BE73-352A5E520194}" presName="spaceBetweenRectangles" presStyleCnt="0"/>
      <dgm:spPr/>
    </dgm:pt>
    <dgm:pt modelId="{00C69687-FE5F-417A-B25C-258EC27CCC1A}" type="pres">
      <dgm:prSet presAssocID="{A7F99E07-A01A-49C0-8771-849C44435CDA}" presName="parentLin" presStyleCnt="0"/>
      <dgm:spPr/>
    </dgm:pt>
    <dgm:pt modelId="{C43F2C23-F88B-4E20-BF15-08A35899B6AE}" type="pres">
      <dgm:prSet presAssocID="{A7F99E07-A01A-49C0-8771-849C44435CDA}" presName="parentLeftMargin" presStyleLbl="node1" presStyleIdx="1" presStyleCnt="5"/>
      <dgm:spPr/>
    </dgm:pt>
    <dgm:pt modelId="{E2C03037-6D3E-43B8-AF03-8FD58C1475E1}" type="pres">
      <dgm:prSet presAssocID="{A7F99E07-A01A-49C0-8771-849C44435CD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7584500-6CAE-4007-9BC8-96BBA2357638}" type="pres">
      <dgm:prSet presAssocID="{A7F99E07-A01A-49C0-8771-849C44435CDA}" presName="negativeSpace" presStyleCnt="0"/>
      <dgm:spPr/>
    </dgm:pt>
    <dgm:pt modelId="{3B67A2BE-0698-45A4-BB21-1AEBD836B785}" type="pres">
      <dgm:prSet presAssocID="{A7F99E07-A01A-49C0-8771-849C44435CDA}" presName="childText" presStyleLbl="conFgAcc1" presStyleIdx="2" presStyleCnt="5">
        <dgm:presLayoutVars>
          <dgm:bulletEnabled val="1"/>
        </dgm:presLayoutVars>
      </dgm:prSet>
      <dgm:spPr/>
    </dgm:pt>
    <dgm:pt modelId="{23A9E568-BDB5-4CD6-A345-73791882459A}" type="pres">
      <dgm:prSet presAssocID="{7BA35A91-4EB8-411E-9DA3-1D5B04B8BF04}" presName="spaceBetweenRectangles" presStyleCnt="0"/>
      <dgm:spPr/>
    </dgm:pt>
    <dgm:pt modelId="{2EBE5976-9083-4DB4-95C8-FF36FF3F5BE2}" type="pres">
      <dgm:prSet presAssocID="{CF7428DA-8B3A-448A-B7DE-D3D163B00C19}" presName="parentLin" presStyleCnt="0"/>
      <dgm:spPr/>
    </dgm:pt>
    <dgm:pt modelId="{8612AFFC-B06B-4665-A2AB-E3C59B461A2B}" type="pres">
      <dgm:prSet presAssocID="{CF7428DA-8B3A-448A-B7DE-D3D163B00C19}" presName="parentLeftMargin" presStyleLbl="node1" presStyleIdx="2" presStyleCnt="5"/>
      <dgm:spPr/>
    </dgm:pt>
    <dgm:pt modelId="{A52682F0-8F60-4342-896C-C16555F57C25}" type="pres">
      <dgm:prSet presAssocID="{CF7428DA-8B3A-448A-B7DE-D3D163B00C1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0A8EC44-E8A1-4497-B2F9-61EF657459E0}" type="pres">
      <dgm:prSet presAssocID="{CF7428DA-8B3A-448A-B7DE-D3D163B00C19}" presName="negativeSpace" presStyleCnt="0"/>
      <dgm:spPr/>
    </dgm:pt>
    <dgm:pt modelId="{28200658-9B24-45FC-BE07-88D59E394483}" type="pres">
      <dgm:prSet presAssocID="{CF7428DA-8B3A-448A-B7DE-D3D163B00C19}" presName="childText" presStyleLbl="conFgAcc1" presStyleIdx="3" presStyleCnt="5">
        <dgm:presLayoutVars>
          <dgm:bulletEnabled val="1"/>
        </dgm:presLayoutVars>
      </dgm:prSet>
      <dgm:spPr/>
    </dgm:pt>
    <dgm:pt modelId="{2A4587DC-A048-4753-9DFE-A790A8ED234B}" type="pres">
      <dgm:prSet presAssocID="{D1A1F5D2-2293-4398-A05D-7651D07E1D44}" presName="spaceBetweenRectangles" presStyleCnt="0"/>
      <dgm:spPr/>
    </dgm:pt>
    <dgm:pt modelId="{CDC762DD-81DF-4EB4-9956-C6F2D42CB618}" type="pres">
      <dgm:prSet presAssocID="{D49C89B6-3DD0-430E-906A-8FEADD550D6E}" presName="parentLin" presStyleCnt="0"/>
      <dgm:spPr/>
    </dgm:pt>
    <dgm:pt modelId="{026E7D41-BF0D-4344-93DE-1F095CA129F5}" type="pres">
      <dgm:prSet presAssocID="{D49C89B6-3DD0-430E-906A-8FEADD550D6E}" presName="parentLeftMargin" presStyleLbl="node1" presStyleIdx="3" presStyleCnt="5"/>
      <dgm:spPr/>
    </dgm:pt>
    <dgm:pt modelId="{BA1BEF10-1A25-425D-BD6E-751F8449853B}" type="pres">
      <dgm:prSet presAssocID="{D49C89B6-3DD0-430E-906A-8FEADD550D6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8939720F-3D90-48D1-9A9F-D8976C51AE2B}" type="pres">
      <dgm:prSet presAssocID="{D49C89B6-3DD0-430E-906A-8FEADD550D6E}" presName="negativeSpace" presStyleCnt="0"/>
      <dgm:spPr/>
    </dgm:pt>
    <dgm:pt modelId="{70D32893-5DE4-42F8-A91A-18F0117B65CF}" type="pres">
      <dgm:prSet presAssocID="{D49C89B6-3DD0-430E-906A-8FEADD550D6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04427A0F-E614-4311-9D96-C2E9EF7D6FD3}" type="presOf" srcId="{FBCCA1C9-4E74-415E-8058-C40F526430B3}" destId="{19E2D4F1-38C5-440B-93F8-800C5108470B}" srcOrd="0" destOrd="0" presId="urn:microsoft.com/office/officeart/2005/8/layout/list1"/>
    <dgm:cxn modelId="{C18A091E-A9F1-4B30-B74D-EA68AF6042C6}" type="presOf" srcId="{9AE21A6E-B350-4BCB-B9DF-932A2B3BDC7B}" destId="{EAD76925-E2AD-4228-96F8-FC4935DC9B08}" srcOrd="0" destOrd="0" presId="urn:microsoft.com/office/officeart/2005/8/layout/list1"/>
    <dgm:cxn modelId="{87AEE61F-ABA9-460A-BEAD-3F48A04174C1}" type="presOf" srcId="{9AE21A6E-B350-4BCB-B9DF-932A2B3BDC7B}" destId="{09902256-9593-4264-86F1-3690FAB1259A}" srcOrd="1" destOrd="0" presId="urn:microsoft.com/office/officeart/2005/8/layout/list1"/>
    <dgm:cxn modelId="{E63CD130-0DB7-40EB-8CF9-2EE7B7348243}" type="presOf" srcId="{9ABCE4C8-1747-4AC0-98F7-EA09129745B4}" destId="{A552BA74-04ED-44BE-8FCF-F8C776E648D0}" srcOrd="1" destOrd="0" presId="urn:microsoft.com/office/officeart/2005/8/layout/list1"/>
    <dgm:cxn modelId="{8DFB7645-B940-44FB-808A-103FD24358AD}" type="presOf" srcId="{A7F99E07-A01A-49C0-8771-849C44435CDA}" destId="{E2C03037-6D3E-43B8-AF03-8FD58C1475E1}" srcOrd="1" destOrd="0" presId="urn:microsoft.com/office/officeart/2005/8/layout/list1"/>
    <dgm:cxn modelId="{EE645F77-B6B4-4C50-80E6-60AF579F7699}" type="presOf" srcId="{D49C89B6-3DD0-430E-906A-8FEADD550D6E}" destId="{BA1BEF10-1A25-425D-BD6E-751F8449853B}" srcOrd="1" destOrd="0" presId="urn:microsoft.com/office/officeart/2005/8/layout/list1"/>
    <dgm:cxn modelId="{4FD25357-12AA-41D8-AF2A-30CCF5E94397}" srcId="{FBCCA1C9-4E74-415E-8058-C40F526430B3}" destId="{9AE21A6E-B350-4BCB-B9DF-932A2B3BDC7B}" srcOrd="0" destOrd="0" parTransId="{2B03770C-BCF0-49AC-B407-C2BD3963F35F}" sibTransId="{3DC68140-073A-47E6-BE8E-E311F67708E2}"/>
    <dgm:cxn modelId="{9B4F6D86-72AB-42B5-B932-E4CA1648FD8B}" srcId="{FBCCA1C9-4E74-415E-8058-C40F526430B3}" destId="{CF7428DA-8B3A-448A-B7DE-D3D163B00C19}" srcOrd="3" destOrd="0" parTransId="{B8E816DF-13AA-4B13-93EE-919D4C00FF5B}" sibTransId="{D1A1F5D2-2293-4398-A05D-7651D07E1D44}"/>
    <dgm:cxn modelId="{F29C3E96-2748-4B2F-B7BF-E394E2BE2ED1}" srcId="{FBCCA1C9-4E74-415E-8058-C40F526430B3}" destId="{A7F99E07-A01A-49C0-8771-849C44435CDA}" srcOrd="2" destOrd="0" parTransId="{F901C295-0E7C-4066-B625-5E8595F7F7AA}" sibTransId="{7BA35A91-4EB8-411E-9DA3-1D5B04B8BF04}"/>
    <dgm:cxn modelId="{88D0F897-6BAC-4D7A-804E-BE7A010BA7A7}" type="presOf" srcId="{D49C89B6-3DD0-430E-906A-8FEADD550D6E}" destId="{026E7D41-BF0D-4344-93DE-1F095CA129F5}" srcOrd="0" destOrd="0" presId="urn:microsoft.com/office/officeart/2005/8/layout/list1"/>
    <dgm:cxn modelId="{8CD942A6-B66C-49AE-A968-46EDCEC8222B}" type="presOf" srcId="{A7F99E07-A01A-49C0-8771-849C44435CDA}" destId="{C43F2C23-F88B-4E20-BF15-08A35899B6AE}" srcOrd="0" destOrd="0" presId="urn:microsoft.com/office/officeart/2005/8/layout/list1"/>
    <dgm:cxn modelId="{A1BB7AAC-5119-4E65-9521-34B33B267C75}" type="presOf" srcId="{9ABCE4C8-1747-4AC0-98F7-EA09129745B4}" destId="{B091AF40-B09D-4DB3-A1E8-6B4F994E1D1C}" srcOrd="0" destOrd="0" presId="urn:microsoft.com/office/officeart/2005/8/layout/list1"/>
    <dgm:cxn modelId="{BADBF4AF-89C6-4147-8B67-BA215DDDD5FA}" type="presOf" srcId="{CF7428DA-8B3A-448A-B7DE-D3D163B00C19}" destId="{8612AFFC-B06B-4665-A2AB-E3C59B461A2B}" srcOrd="0" destOrd="0" presId="urn:microsoft.com/office/officeart/2005/8/layout/list1"/>
    <dgm:cxn modelId="{126EE1C7-8168-4AF9-BC39-F15A2C694095}" srcId="{FBCCA1C9-4E74-415E-8058-C40F526430B3}" destId="{9ABCE4C8-1747-4AC0-98F7-EA09129745B4}" srcOrd="1" destOrd="0" parTransId="{1EF96075-1AE6-496F-B8DA-401DFFA13BFA}" sibTransId="{82F973E7-F1A9-4172-BE73-352A5E520194}"/>
    <dgm:cxn modelId="{755A58F7-EEEB-457B-AAA7-184C6A1CAC5B}" type="presOf" srcId="{CF7428DA-8B3A-448A-B7DE-D3D163B00C19}" destId="{A52682F0-8F60-4342-896C-C16555F57C25}" srcOrd="1" destOrd="0" presId="urn:microsoft.com/office/officeart/2005/8/layout/list1"/>
    <dgm:cxn modelId="{738B24FA-F22F-4770-A1C9-392C53413C0C}" srcId="{FBCCA1C9-4E74-415E-8058-C40F526430B3}" destId="{D49C89B6-3DD0-430E-906A-8FEADD550D6E}" srcOrd="4" destOrd="0" parTransId="{702CE854-F191-44D1-AF8D-FF0DB5B1F29A}" sibTransId="{997214D9-C753-440A-97AF-124A11926F59}"/>
    <dgm:cxn modelId="{DC83A488-F1E9-49AD-A348-3B55655C5A58}" type="presParOf" srcId="{19E2D4F1-38C5-440B-93F8-800C5108470B}" destId="{A6EC5FD1-AF56-4CFA-985E-B7207E10EDEB}" srcOrd="0" destOrd="0" presId="urn:microsoft.com/office/officeart/2005/8/layout/list1"/>
    <dgm:cxn modelId="{FBA2362C-F589-4A09-B79D-E1920D02E312}" type="presParOf" srcId="{A6EC5FD1-AF56-4CFA-985E-B7207E10EDEB}" destId="{EAD76925-E2AD-4228-96F8-FC4935DC9B08}" srcOrd="0" destOrd="0" presId="urn:microsoft.com/office/officeart/2005/8/layout/list1"/>
    <dgm:cxn modelId="{1E4E99DD-6C4F-4C4F-BAD7-A50364B9842A}" type="presParOf" srcId="{A6EC5FD1-AF56-4CFA-985E-B7207E10EDEB}" destId="{09902256-9593-4264-86F1-3690FAB1259A}" srcOrd="1" destOrd="0" presId="urn:microsoft.com/office/officeart/2005/8/layout/list1"/>
    <dgm:cxn modelId="{7B8EEE0C-0B43-4F39-B94B-D41ADBE967E5}" type="presParOf" srcId="{19E2D4F1-38C5-440B-93F8-800C5108470B}" destId="{A3357F29-12CE-43BE-8F8F-A51E146551C4}" srcOrd="1" destOrd="0" presId="urn:microsoft.com/office/officeart/2005/8/layout/list1"/>
    <dgm:cxn modelId="{FFF59144-98A6-48EF-8791-D872FA7DF8EC}" type="presParOf" srcId="{19E2D4F1-38C5-440B-93F8-800C5108470B}" destId="{2352446A-7F9F-4880-A2F1-550885ABC807}" srcOrd="2" destOrd="0" presId="urn:microsoft.com/office/officeart/2005/8/layout/list1"/>
    <dgm:cxn modelId="{041ACB5F-5390-4BAF-9B02-445D19CA024F}" type="presParOf" srcId="{19E2D4F1-38C5-440B-93F8-800C5108470B}" destId="{4A81061F-5E38-4B9C-9DBB-E79FB8648851}" srcOrd="3" destOrd="0" presId="urn:microsoft.com/office/officeart/2005/8/layout/list1"/>
    <dgm:cxn modelId="{3BB781DE-C3AA-44B8-B3D2-20306CCB99EF}" type="presParOf" srcId="{19E2D4F1-38C5-440B-93F8-800C5108470B}" destId="{100F991B-122D-47C6-B085-46EB4EA431FF}" srcOrd="4" destOrd="0" presId="urn:microsoft.com/office/officeart/2005/8/layout/list1"/>
    <dgm:cxn modelId="{B30205C5-BD23-4DD0-9DD9-689A6405C778}" type="presParOf" srcId="{100F991B-122D-47C6-B085-46EB4EA431FF}" destId="{B091AF40-B09D-4DB3-A1E8-6B4F994E1D1C}" srcOrd="0" destOrd="0" presId="urn:microsoft.com/office/officeart/2005/8/layout/list1"/>
    <dgm:cxn modelId="{8F6231AC-FD19-4DA0-81E9-03A8DE6BFF02}" type="presParOf" srcId="{100F991B-122D-47C6-B085-46EB4EA431FF}" destId="{A552BA74-04ED-44BE-8FCF-F8C776E648D0}" srcOrd="1" destOrd="0" presId="urn:microsoft.com/office/officeart/2005/8/layout/list1"/>
    <dgm:cxn modelId="{6AFFCD13-44C1-49E4-9406-92AA17720761}" type="presParOf" srcId="{19E2D4F1-38C5-440B-93F8-800C5108470B}" destId="{A4B9299F-BD1D-4D4B-8B76-A89CF9B6D687}" srcOrd="5" destOrd="0" presId="urn:microsoft.com/office/officeart/2005/8/layout/list1"/>
    <dgm:cxn modelId="{221A87F1-93A5-4AE2-9F35-679F9ED19B03}" type="presParOf" srcId="{19E2D4F1-38C5-440B-93F8-800C5108470B}" destId="{76AA1519-2AE6-4D24-A27B-5ACFBF8F276A}" srcOrd="6" destOrd="0" presId="urn:microsoft.com/office/officeart/2005/8/layout/list1"/>
    <dgm:cxn modelId="{DFA47D2D-8CF3-44FA-B64F-FC4C8C2BA95E}" type="presParOf" srcId="{19E2D4F1-38C5-440B-93F8-800C5108470B}" destId="{A9CB98D8-F71D-485F-BAAD-E6B737B16F9A}" srcOrd="7" destOrd="0" presId="urn:microsoft.com/office/officeart/2005/8/layout/list1"/>
    <dgm:cxn modelId="{F2A944A6-5F16-4D46-875A-F64C0B494812}" type="presParOf" srcId="{19E2D4F1-38C5-440B-93F8-800C5108470B}" destId="{00C69687-FE5F-417A-B25C-258EC27CCC1A}" srcOrd="8" destOrd="0" presId="urn:microsoft.com/office/officeart/2005/8/layout/list1"/>
    <dgm:cxn modelId="{935E747A-746F-41A4-9183-F3B6AA36CF2B}" type="presParOf" srcId="{00C69687-FE5F-417A-B25C-258EC27CCC1A}" destId="{C43F2C23-F88B-4E20-BF15-08A35899B6AE}" srcOrd="0" destOrd="0" presId="urn:microsoft.com/office/officeart/2005/8/layout/list1"/>
    <dgm:cxn modelId="{16AB4172-8C2A-4775-A18A-59B4537F828D}" type="presParOf" srcId="{00C69687-FE5F-417A-B25C-258EC27CCC1A}" destId="{E2C03037-6D3E-43B8-AF03-8FD58C1475E1}" srcOrd="1" destOrd="0" presId="urn:microsoft.com/office/officeart/2005/8/layout/list1"/>
    <dgm:cxn modelId="{F83B193F-3AA5-4313-9053-34F6C6CB1901}" type="presParOf" srcId="{19E2D4F1-38C5-440B-93F8-800C5108470B}" destId="{77584500-6CAE-4007-9BC8-96BBA2357638}" srcOrd="9" destOrd="0" presId="urn:microsoft.com/office/officeart/2005/8/layout/list1"/>
    <dgm:cxn modelId="{9CD16670-9F52-4C84-B593-2768A029B27E}" type="presParOf" srcId="{19E2D4F1-38C5-440B-93F8-800C5108470B}" destId="{3B67A2BE-0698-45A4-BB21-1AEBD836B785}" srcOrd="10" destOrd="0" presId="urn:microsoft.com/office/officeart/2005/8/layout/list1"/>
    <dgm:cxn modelId="{AE4C8F6E-FE87-4477-83F9-585B31D8091A}" type="presParOf" srcId="{19E2D4F1-38C5-440B-93F8-800C5108470B}" destId="{23A9E568-BDB5-4CD6-A345-73791882459A}" srcOrd="11" destOrd="0" presId="urn:microsoft.com/office/officeart/2005/8/layout/list1"/>
    <dgm:cxn modelId="{C8BFB6F7-8A29-4472-B584-BFC30BFFB50D}" type="presParOf" srcId="{19E2D4F1-38C5-440B-93F8-800C5108470B}" destId="{2EBE5976-9083-4DB4-95C8-FF36FF3F5BE2}" srcOrd="12" destOrd="0" presId="urn:microsoft.com/office/officeart/2005/8/layout/list1"/>
    <dgm:cxn modelId="{26F3BB39-8884-41E2-A86F-2852DB68FAC5}" type="presParOf" srcId="{2EBE5976-9083-4DB4-95C8-FF36FF3F5BE2}" destId="{8612AFFC-B06B-4665-A2AB-E3C59B461A2B}" srcOrd="0" destOrd="0" presId="urn:microsoft.com/office/officeart/2005/8/layout/list1"/>
    <dgm:cxn modelId="{89F6C026-90E9-46D3-AB84-44B0ED5F960D}" type="presParOf" srcId="{2EBE5976-9083-4DB4-95C8-FF36FF3F5BE2}" destId="{A52682F0-8F60-4342-896C-C16555F57C25}" srcOrd="1" destOrd="0" presId="urn:microsoft.com/office/officeart/2005/8/layout/list1"/>
    <dgm:cxn modelId="{F925FD97-4AC6-4794-9DA3-BD176BDA9FC6}" type="presParOf" srcId="{19E2D4F1-38C5-440B-93F8-800C5108470B}" destId="{00A8EC44-E8A1-4497-B2F9-61EF657459E0}" srcOrd="13" destOrd="0" presId="urn:microsoft.com/office/officeart/2005/8/layout/list1"/>
    <dgm:cxn modelId="{AA2D549A-ECCD-474F-BA56-1BE19CB242CF}" type="presParOf" srcId="{19E2D4F1-38C5-440B-93F8-800C5108470B}" destId="{28200658-9B24-45FC-BE07-88D59E394483}" srcOrd="14" destOrd="0" presId="urn:microsoft.com/office/officeart/2005/8/layout/list1"/>
    <dgm:cxn modelId="{5D76E7EF-1BF6-40D2-8469-B7AD073FDDF6}" type="presParOf" srcId="{19E2D4F1-38C5-440B-93F8-800C5108470B}" destId="{2A4587DC-A048-4753-9DFE-A790A8ED234B}" srcOrd="15" destOrd="0" presId="urn:microsoft.com/office/officeart/2005/8/layout/list1"/>
    <dgm:cxn modelId="{4BFFC6A5-AD0A-4706-B544-ADE7101745CA}" type="presParOf" srcId="{19E2D4F1-38C5-440B-93F8-800C5108470B}" destId="{CDC762DD-81DF-4EB4-9956-C6F2D42CB618}" srcOrd="16" destOrd="0" presId="urn:microsoft.com/office/officeart/2005/8/layout/list1"/>
    <dgm:cxn modelId="{B7A2CCAB-1F2A-473F-8C9D-09DE0B0C28BE}" type="presParOf" srcId="{CDC762DD-81DF-4EB4-9956-C6F2D42CB618}" destId="{026E7D41-BF0D-4344-93DE-1F095CA129F5}" srcOrd="0" destOrd="0" presId="urn:microsoft.com/office/officeart/2005/8/layout/list1"/>
    <dgm:cxn modelId="{2D9B7083-574B-4B86-918B-F6D33D2B2D31}" type="presParOf" srcId="{CDC762DD-81DF-4EB4-9956-C6F2D42CB618}" destId="{BA1BEF10-1A25-425D-BD6E-751F8449853B}" srcOrd="1" destOrd="0" presId="urn:microsoft.com/office/officeart/2005/8/layout/list1"/>
    <dgm:cxn modelId="{B66E9687-71EA-4B95-B10F-1E7F5B32F6D5}" type="presParOf" srcId="{19E2D4F1-38C5-440B-93F8-800C5108470B}" destId="{8939720F-3D90-48D1-9A9F-D8976C51AE2B}" srcOrd="17" destOrd="0" presId="urn:microsoft.com/office/officeart/2005/8/layout/list1"/>
    <dgm:cxn modelId="{429AB0C8-789D-44BD-A84D-69F2E5DE1D3F}" type="presParOf" srcId="{19E2D4F1-38C5-440B-93F8-800C5108470B}" destId="{70D32893-5DE4-42F8-A91A-18F0117B65C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2446A-7F9F-4880-A2F1-550885ABC807}">
      <dsp:nvSpPr>
        <dsp:cNvPr id="0" name=""/>
        <dsp:cNvSpPr/>
      </dsp:nvSpPr>
      <dsp:spPr>
        <a:xfrm>
          <a:off x="0" y="401019"/>
          <a:ext cx="6096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902256-9593-4264-86F1-3690FAB1259A}">
      <dsp:nvSpPr>
        <dsp:cNvPr id="0" name=""/>
        <dsp:cNvSpPr/>
      </dsp:nvSpPr>
      <dsp:spPr>
        <a:xfrm>
          <a:off x="304800" y="150099"/>
          <a:ext cx="42672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  <a:latin typeface="Arial Black" panose="020B0A04020102020204" pitchFamily="34" charset="0"/>
              <a:ea typeface="Cascadia Mono SemiBold" panose="020B0609020000020004" pitchFamily="49" charset="0"/>
              <a:cs typeface="Cascadia Mono SemiBold" panose="020B0609020000020004" pitchFamily="49" charset="0"/>
            </a:rPr>
            <a:t>Exploratory Data Analysis (EDA)</a:t>
          </a:r>
        </a:p>
      </dsp:txBody>
      <dsp:txXfrm>
        <a:off x="329298" y="174597"/>
        <a:ext cx="4218204" cy="452844"/>
      </dsp:txXfrm>
    </dsp:sp>
    <dsp:sp modelId="{76AA1519-2AE6-4D24-A27B-5ACFBF8F276A}">
      <dsp:nvSpPr>
        <dsp:cNvPr id="0" name=""/>
        <dsp:cNvSpPr/>
      </dsp:nvSpPr>
      <dsp:spPr>
        <a:xfrm>
          <a:off x="0" y="1172139"/>
          <a:ext cx="6096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52BA74-04ED-44BE-8FCF-F8C776E648D0}">
      <dsp:nvSpPr>
        <dsp:cNvPr id="0" name=""/>
        <dsp:cNvSpPr/>
      </dsp:nvSpPr>
      <dsp:spPr>
        <a:xfrm>
          <a:off x="304800" y="921219"/>
          <a:ext cx="42672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  <a:latin typeface="Arial Black" panose="020B0A04020102020204" pitchFamily="34" charset="0"/>
              <a:ea typeface="Cascadia Mono SemiBold" panose="020B0609020000020004" pitchFamily="49" charset="0"/>
              <a:cs typeface="Cascadia Mono SemiBold" panose="020B0609020000020004" pitchFamily="49" charset="0"/>
            </a:rPr>
            <a:t>Feature Engineering </a:t>
          </a:r>
        </a:p>
      </dsp:txBody>
      <dsp:txXfrm>
        <a:off x="329298" y="945717"/>
        <a:ext cx="4218204" cy="452844"/>
      </dsp:txXfrm>
    </dsp:sp>
    <dsp:sp modelId="{3B67A2BE-0698-45A4-BB21-1AEBD836B785}">
      <dsp:nvSpPr>
        <dsp:cNvPr id="0" name=""/>
        <dsp:cNvSpPr/>
      </dsp:nvSpPr>
      <dsp:spPr>
        <a:xfrm>
          <a:off x="0" y="1943260"/>
          <a:ext cx="6096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C03037-6D3E-43B8-AF03-8FD58C1475E1}">
      <dsp:nvSpPr>
        <dsp:cNvPr id="0" name=""/>
        <dsp:cNvSpPr/>
      </dsp:nvSpPr>
      <dsp:spPr>
        <a:xfrm>
          <a:off x="304800" y="1692339"/>
          <a:ext cx="42672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  <a:latin typeface="Arial Black" panose="020B0A04020102020204" pitchFamily="34" charset="0"/>
              <a:ea typeface="Cascadia Mono SemiBold" panose="020B0609020000020004" pitchFamily="49" charset="0"/>
              <a:cs typeface="Cascadia Mono SemiBold" panose="020B0609020000020004" pitchFamily="49" charset="0"/>
            </a:rPr>
            <a:t>Model Building</a:t>
          </a:r>
          <a:endParaRPr lang="en-IN" sz="1700" b="1" kern="1200" dirty="0">
            <a:solidFill>
              <a:schemeClr val="tx1"/>
            </a:solidFill>
            <a:latin typeface="Arial Black" panose="020B0A04020102020204" pitchFamily="34" charset="0"/>
            <a:ea typeface="Cascadia Mono SemiBold" panose="020B0609020000020004" pitchFamily="49" charset="0"/>
            <a:cs typeface="Cascadia Mono SemiBold" panose="020B0609020000020004" pitchFamily="49" charset="0"/>
          </a:endParaRPr>
        </a:p>
      </dsp:txBody>
      <dsp:txXfrm>
        <a:off x="329298" y="1716837"/>
        <a:ext cx="4218204" cy="452844"/>
      </dsp:txXfrm>
    </dsp:sp>
    <dsp:sp modelId="{28200658-9B24-45FC-BE07-88D59E394483}">
      <dsp:nvSpPr>
        <dsp:cNvPr id="0" name=""/>
        <dsp:cNvSpPr/>
      </dsp:nvSpPr>
      <dsp:spPr>
        <a:xfrm>
          <a:off x="0" y="2714380"/>
          <a:ext cx="6096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682F0-8F60-4342-896C-C16555F57C25}">
      <dsp:nvSpPr>
        <dsp:cNvPr id="0" name=""/>
        <dsp:cNvSpPr/>
      </dsp:nvSpPr>
      <dsp:spPr>
        <a:xfrm>
          <a:off x="304800" y="2463460"/>
          <a:ext cx="42672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  <a:latin typeface="Arial Black" panose="020B0A04020102020204" pitchFamily="34" charset="0"/>
              <a:ea typeface="Cascadia Mono SemiBold" panose="020B0609020000020004" pitchFamily="49" charset="0"/>
              <a:cs typeface="Cascadia Mono SemiBold" panose="020B0609020000020004" pitchFamily="49" charset="0"/>
            </a:rPr>
            <a:t>Model Evaluation</a:t>
          </a:r>
          <a:endParaRPr lang="en-IN" sz="1700" b="1" kern="1200" dirty="0">
            <a:solidFill>
              <a:schemeClr val="tx1"/>
            </a:solidFill>
            <a:latin typeface="Arial Black" panose="020B0A04020102020204" pitchFamily="34" charset="0"/>
            <a:ea typeface="Cascadia Mono SemiBold" panose="020B0609020000020004" pitchFamily="49" charset="0"/>
            <a:cs typeface="Cascadia Mono SemiBold" panose="020B0609020000020004" pitchFamily="49" charset="0"/>
          </a:endParaRPr>
        </a:p>
      </dsp:txBody>
      <dsp:txXfrm>
        <a:off x="329298" y="2487958"/>
        <a:ext cx="4218204" cy="452844"/>
      </dsp:txXfrm>
    </dsp:sp>
    <dsp:sp modelId="{70D32893-5DE4-42F8-A91A-18F0117B65CF}">
      <dsp:nvSpPr>
        <dsp:cNvPr id="0" name=""/>
        <dsp:cNvSpPr/>
      </dsp:nvSpPr>
      <dsp:spPr>
        <a:xfrm>
          <a:off x="0" y="3485500"/>
          <a:ext cx="60960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1BEF10-1A25-425D-BD6E-751F8449853B}">
      <dsp:nvSpPr>
        <dsp:cNvPr id="0" name=""/>
        <dsp:cNvSpPr/>
      </dsp:nvSpPr>
      <dsp:spPr>
        <a:xfrm>
          <a:off x="304800" y="3234580"/>
          <a:ext cx="42672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  <a:latin typeface="Arial Black" panose="020B0A04020102020204" pitchFamily="34" charset="0"/>
              <a:ea typeface="Cascadia Mono SemiBold" panose="020B0609020000020004" pitchFamily="49" charset="0"/>
              <a:cs typeface="Cascadia Mono SemiBold" panose="020B0609020000020004" pitchFamily="49" charset="0"/>
            </a:rPr>
            <a:t>Model Deployment</a:t>
          </a:r>
        </a:p>
      </dsp:txBody>
      <dsp:txXfrm>
        <a:off x="329298" y="3259078"/>
        <a:ext cx="4218204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0410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5046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6656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8216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6504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0144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826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7027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3" name="Google Shape;4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42301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9" name="Google Shape;43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6" name="Google Shape;4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6" name="Google Shape;3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6" name="Google Shape;4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026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709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12126" y="0"/>
            <a:ext cx="13501095" cy="69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body" idx="1"/>
          </p:nvPr>
        </p:nvSpPr>
        <p:spPr>
          <a:xfrm>
            <a:off x="5147534" y="2590803"/>
            <a:ext cx="3566160" cy="3686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body" idx="2"/>
          </p:nvPr>
        </p:nvSpPr>
        <p:spPr>
          <a:xfrm>
            <a:off x="900952" y="2039111"/>
            <a:ext cx="356616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64" name="Google Shape;64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914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5" name="Google Shape;65;p28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9"/>
          <p:cNvSpPr>
            <a:spLocks noGrp="1"/>
          </p:cNvSpPr>
          <p:nvPr>
            <p:ph type="pic" idx="2"/>
          </p:nvPr>
        </p:nvSpPr>
        <p:spPr>
          <a:xfrm>
            <a:off x="5487990" y="2048256"/>
            <a:ext cx="3427413" cy="420624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9"/>
          <p:cNvSpPr txBox="1">
            <a:spLocks noGrp="1"/>
          </p:cNvSpPr>
          <p:nvPr>
            <p:ph type="body" idx="1"/>
          </p:nvPr>
        </p:nvSpPr>
        <p:spPr>
          <a:xfrm>
            <a:off x="914400" y="2039112"/>
            <a:ext cx="457200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274300" rIns="274300" bIns="2743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0" name="Google Shape;7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1" name="Google Shape;71;p29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above Caption">
  <p:cSld name="Picture above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5" name="Google Shape;75;p30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7988300" cy="2980944"/>
          </a:xfrm>
          <a:prstGeom prst="rect">
            <a:avLst/>
          </a:prstGeom>
          <a:noFill/>
          <a:ln>
            <a:noFill/>
          </a:ln>
        </p:spPr>
      </p:sp>
      <p:pic>
        <p:nvPicPr>
          <p:cNvPr id="76" name="Google Shape;7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7" name="Google Shape;77;p30"/>
          <p:cNvSpPr txBox="1"/>
          <p:nvPr/>
        </p:nvSpPr>
        <p:spPr>
          <a:xfrm>
            <a:off x="5235124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 Pictures with Caption">
  <p:cSld name="2 Pictures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Google Shape;82;p31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3986784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1"/>
          <p:cNvSpPr>
            <a:spLocks noGrp="1"/>
          </p:cNvSpPr>
          <p:nvPr>
            <p:ph type="pic" idx="3"/>
          </p:nvPr>
        </p:nvSpPr>
        <p:spPr>
          <a:xfrm>
            <a:off x="4928616" y="1129553"/>
            <a:ext cx="3986784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31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5" name="Google Shape;8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0607" y="15811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Pictures with Caption">
  <p:cSld name="3 Pictures with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37150" rIns="91425" bIns="13715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subTitle" idx="1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137150" rIns="274300" bIns="13715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Google Shape;90;p32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6601968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32"/>
          <p:cNvSpPr>
            <a:spLocks noGrp="1"/>
          </p:cNvSpPr>
          <p:nvPr>
            <p:ph type="pic" idx="3"/>
          </p:nvPr>
        </p:nvSpPr>
        <p:spPr>
          <a:xfrm>
            <a:off x="7543800" y="1129553"/>
            <a:ext cx="1371600" cy="1481328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32"/>
          <p:cNvSpPr>
            <a:spLocks noGrp="1"/>
          </p:cNvSpPr>
          <p:nvPr>
            <p:ph type="pic" idx="4"/>
          </p:nvPr>
        </p:nvSpPr>
        <p:spPr>
          <a:xfrm>
            <a:off x="7543800" y="2629169"/>
            <a:ext cx="1371600" cy="1481328"/>
          </a:xfrm>
          <a:prstGeom prst="rect">
            <a:avLst/>
          </a:prstGeom>
          <a:noFill/>
          <a:ln>
            <a:noFill/>
          </a:ln>
        </p:spPr>
      </p:sp>
      <p:pic>
        <p:nvPicPr>
          <p:cNvPr id="93" name="Google Shape;9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4" name="Google Shape;94;p32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3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body" idx="1"/>
          </p:nvPr>
        </p:nvSpPr>
        <p:spPr>
          <a:xfrm rot="5400000">
            <a:off x="3084279" y="625709"/>
            <a:ext cx="3670766" cy="7610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98" name="Google Shape;9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9" name="Google Shape;99;p33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>
            <a:spLocks noGrp="1"/>
          </p:cNvSpPr>
          <p:nvPr>
            <p:ph type="title"/>
          </p:nvPr>
        </p:nvSpPr>
        <p:spPr>
          <a:xfrm rot="5400000">
            <a:off x="5678114" y="3438993"/>
            <a:ext cx="553327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685800" rIns="91425" bIns="6858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34"/>
          <p:cNvSpPr txBox="1">
            <a:spLocks noGrp="1"/>
          </p:cNvSpPr>
          <p:nvPr>
            <p:ph type="body" idx="1"/>
          </p:nvPr>
        </p:nvSpPr>
        <p:spPr>
          <a:xfrm rot="5400000">
            <a:off x="2059548" y="792723"/>
            <a:ext cx="4542304" cy="6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ftr" idx="11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04" name="Google Shape;104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30936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5" name="Google Shape;105;p34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y slide ">
  <p:cSld name="my slide 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12126" y="0"/>
            <a:ext cx="13501095" cy="69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>
            <a:spLocks noGrp="1"/>
          </p:cNvSpPr>
          <p:nvPr>
            <p:ph type="ftr" idx="11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5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35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5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5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6"/>
          <p:cNvSpPr txBox="1"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6"/>
          <p:cNvSpPr txBox="1"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6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6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6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body" idx="1"/>
          </p:nvPr>
        </p:nvSpPr>
        <p:spPr>
          <a:xfrm>
            <a:off x="1114424" y="2595564"/>
            <a:ext cx="7610476" cy="367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sz="20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37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7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7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8"/>
          <p:cNvSpPr txBox="1"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8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7" name="Google Shape;137;p38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8"/>
          <p:cNvSpPr txBox="1">
            <a:spLocks noGrp="1"/>
          </p:cNvSpPr>
          <p:nvPr>
            <p:ph type="body" idx="3"/>
          </p:nvPr>
        </p:nvSpPr>
        <p:spPr>
          <a:xfrm>
            <a:off x="4629152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38"/>
          <p:cNvSpPr txBox="1">
            <a:spLocks noGrp="1"/>
          </p:cNvSpPr>
          <p:nvPr>
            <p:ph type="body" idx="4"/>
          </p:nvPr>
        </p:nvSpPr>
        <p:spPr>
          <a:xfrm>
            <a:off x="4629152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38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8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8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9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9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9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9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0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0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0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1"/>
          <p:cNvSpPr txBox="1">
            <a:spLocks noGrp="1"/>
          </p:cNvSpPr>
          <p:nvPr>
            <p:ph type="body" idx="1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5" name="Google Shape;155;p41"/>
          <p:cNvSpPr txBox="1">
            <a:spLocks noGrp="1"/>
          </p:cNvSpPr>
          <p:nvPr>
            <p:ph type="body" idx="2"/>
          </p:nvPr>
        </p:nvSpPr>
        <p:spPr>
          <a:xfrm>
            <a:off x="629841" y="2057401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6" name="Google Shape;156;p41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1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1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2"/>
          <p:cNvSpPr>
            <a:spLocks noGrp="1"/>
          </p:cNvSpPr>
          <p:nvPr>
            <p:ph type="pic" idx="2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42"/>
          <p:cNvSpPr txBox="1">
            <a:spLocks noGrp="1"/>
          </p:cNvSpPr>
          <p:nvPr>
            <p:ph type="body" idx="1"/>
          </p:nvPr>
        </p:nvSpPr>
        <p:spPr>
          <a:xfrm>
            <a:off x="629841" y="2057401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p42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3"/>
          <p:cNvSpPr txBox="1">
            <a:spLocks noGrp="1"/>
          </p:cNvSpPr>
          <p:nvPr>
            <p:ph type="body" idx="1"/>
          </p:nvPr>
        </p:nvSpPr>
        <p:spPr>
          <a:xfrm rot="5400000">
            <a:off x="2396330" y="57944"/>
            <a:ext cx="4351339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3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3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3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4"/>
          <p:cNvSpPr txBox="1">
            <a:spLocks noGrp="1"/>
          </p:cNvSpPr>
          <p:nvPr>
            <p:ph type="title"/>
          </p:nvPr>
        </p:nvSpPr>
        <p:spPr>
          <a:xfrm rot="5400000">
            <a:off x="4623594" y="2285208"/>
            <a:ext cx="581183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4"/>
          <p:cNvSpPr txBox="1">
            <a:spLocks noGrp="1"/>
          </p:cNvSpPr>
          <p:nvPr>
            <p:ph type="body" idx="1"/>
          </p:nvPr>
        </p:nvSpPr>
        <p:spPr>
          <a:xfrm rot="5400000">
            <a:off x="623095" y="370683"/>
            <a:ext cx="581183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4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4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4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" name="Google Shape;21;p21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Picture">
  <p:cSld name="Title Slide with Pictur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>
            <a:spLocks noGrp="1"/>
          </p:cNvSpPr>
          <p:nvPr>
            <p:ph type="ctrTitle"/>
          </p:nvPr>
        </p:nvSpPr>
        <p:spPr>
          <a:xfrm>
            <a:off x="0" y="5025434"/>
            <a:ext cx="8915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Google Shape;25;p22"/>
          <p:cNvSpPr>
            <a:spLocks noGrp="1"/>
          </p:cNvSpPr>
          <p:nvPr>
            <p:ph type="pic" idx="2"/>
          </p:nvPr>
        </p:nvSpPr>
        <p:spPr>
          <a:xfrm>
            <a:off x="927100" y="1129553"/>
            <a:ext cx="7988300" cy="388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" name="Google Shape;2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826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" name="Google Shape;27;p22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188700" tIns="45700" rIns="274300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spcFirstLastPara="1" wrap="square" lIns="292600" tIns="91425" rIns="274300" bIns="91425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1" name="Google Shape;3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2" name="Google Shape;32;p23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1117600" y="2595564"/>
            <a:ext cx="356616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5147534" y="2595564"/>
            <a:ext cx="3566160" cy="368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7" name="Google Shape;3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21792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8" name="Google Shape;38;p24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body" idx="1"/>
          </p:nvPr>
        </p:nvSpPr>
        <p:spPr>
          <a:xfrm>
            <a:off x="1120588" y="2017714"/>
            <a:ext cx="356616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2"/>
          </p:nvPr>
        </p:nvSpPr>
        <p:spPr>
          <a:xfrm>
            <a:off x="1120588" y="3065931"/>
            <a:ext cx="356616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3"/>
          </p:nvPr>
        </p:nvSpPr>
        <p:spPr>
          <a:xfrm>
            <a:off x="5147534" y="2017714"/>
            <a:ext cx="3566160" cy="87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4"/>
          </p:nvPr>
        </p:nvSpPr>
        <p:spPr>
          <a:xfrm>
            <a:off x="5147534" y="3065931"/>
            <a:ext cx="3566160" cy="321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sz="18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sz="16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cxnSp>
        <p:nvCxnSpPr>
          <p:cNvPr id="45" name="Google Shape;45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w="38100" cap="flat" cmpd="sng">
            <a:solidFill>
              <a:srgbClr val="D5D9C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1" name="Google Shape;5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2" name="Google Shape;52;p25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>
            <a:spLocks noGrp="1"/>
          </p:cNvSpPr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" name="Google Shape;5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68896" y="12648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6" name="Google Shape;56;p26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59752" y="9144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9" name="Google Shape;59;p27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/>
        </p:nvSpPr>
        <p:spPr>
          <a:xfrm>
            <a:off x="2638730" y="638773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6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sz="9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Google Shape;12;p1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159751" y="6667"/>
            <a:ext cx="1975104" cy="42694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56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dt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ft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"/>
          <p:cNvSpPr txBox="1"/>
          <p:nvPr/>
        </p:nvSpPr>
        <p:spPr>
          <a:xfrm>
            <a:off x="78600" y="2481900"/>
            <a:ext cx="8986800" cy="18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3600" b="1" dirty="0">
                <a:solidFill>
                  <a:srgbClr val="002776"/>
                </a:solidFill>
                <a:latin typeface="Verdana"/>
                <a:ea typeface="Verdana"/>
                <a:sym typeface="Verdana"/>
              </a:rPr>
              <a:t>Global Development Measurement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Team Name: Group 5</a:t>
            </a:r>
            <a:endParaRPr sz="2400" b="1" i="0" u="none" strike="noStrike" cap="none" dirty="0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Mentor : Ms. </a:t>
            </a:r>
            <a:r>
              <a:rPr lang="en-US" sz="2400" b="1" i="0" u="none" strike="noStrike" cap="none" dirty="0" err="1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Snehal</a:t>
            </a: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Shinde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Date: 22/May/2023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10218" y="180896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B1156C-87A9-832B-47FC-00758384190C}"/>
              </a:ext>
            </a:extLst>
          </p:cNvPr>
          <p:cNvSpPr txBox="1"/>
          <p:nvPr/>
        </p:nvSpPr>
        <p:spPr>
          <a:xfrm>
            <a:off x="7480346" y="4768889"/>
            <a:ext cx="351692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Group Members :</a:t>
            </a:r>
            <a:endParaRPr lang="en-US" sz="18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buClr>
                <a:schemeClr val="accent5">
                  <a:lumMod val="75000"/>
                </a:schemeClr>
              </a:buClr>
              <a:buSzPct val="110000"/>
              <a:buAutoNum type="arabicPeriod"/>
            </a:pPr>
            <a:r>
              <a:rPr lang="en-US" sz="1600" dirty="0">
                <a:latin typeface="+mj-lt"/>
              </a:rPr>
              <a:t>Mr. </a:t>
            </a:r>
            <a:r>
              <a:rPr lang="en-US" sz="1600" dirty="0" err="1">
                <a:latin typeface="+mj-lt"/>
              </a:rPr>
              <a:t>Sumedh</a:t>
            </a:r>
            <a:r>
              <a:rPr lang="en-US" sz="1600" dirty="0">
                <a:latin typeface="+mj-lt"/>
              </a:rPr>
              <a:t> Ramesh Dhawale</a:t>
            </a:r>
          </a:p>
          <a:p>
            <a:pPr marL="342900" indent="-342900">
              <a:buClr>
                <a:schemeClr val="accent5">
                  <a:lumMod val="75000"/>
                </a:schemeClr>
              </a:buClr>
              <a:buSzPct val="110000"/>
              <a:buAutoNum type="arabicPeriod"/>
            </a:pPr>
            <a:r>
              <a:rPr lang="en-US" sz="1600" dirty="0">
                <a:latin typeface="+mj-lt"/>
              </a:rPr>
              <a:t>Mr. </a:t>
            </a:r>
            <a:r>
              <a:rPr lang="en-US" sz="1600" dirty="0" err="1">
                <a:latin typeface="+mj-lt"/>
              </a:rPr>
              <a:t>Nishchay</a:t>
            </a:r>
            <a:r>
              <a:rPr lang="en-US" sz="1600" dirty="0">
                <a:latin typeface="+mj-lt"/>
              </a:rPr>
              <a:t> Sridhar Jadhav</a:t>
            </a:r>
          </a:p>
          <a:p>
            <a:pPr marL="342900" indent="-342900">
              <a:buClr>
                <a:schemeClr val="accent5">
                  <a:lumMod val="75000"/>
                </a:schemeClr>
              </a:buClr>
              <a:buSzPct val="110000"/>
              <a:buAutoNum type="arabicPeriod"/>
            </a:pPr>
            <a:r>
              <a:rPr lang="en-IN" sz="1800" b="0" i="0" dirty="0">
                <a:effectLst/>
                <a:latin typeface="Lexend"/>
              </a:rPr>
              <a:t>RENATI ROHITH KUMAR REDDY</a:t>
            </a:r>
            <a:endParaRPr lang="en-US" sz="1600" dirty="0">
              <a:latin typeface="+mj-lt"/>
            </a:endParaRPr>
          </a:p>
          <a:p>
            <a:pPr marL="342900" indent="-342900">
              <a:buClr>
                <a:schemeClr val="accent5">
                  <a:lumMod val="75000"/>
                </a:schemeClr>
              </a:buClr>
              <a:buSzPct val="110000"/>
              <a:buAutoNum type="arabicPeriod"/>
            </a:pPr>
            <a:r>
              <a:rPr lang="en-US" sz="1600" dirty="0">
                <a:latin typeface="+mj-lt"/>
              </a:rPr>
              <a:t>Mr. DIBYANSHU</a:t>
            </a:r>
          </a:p>
          <a:p>
            <a:pPr marL="342900" indent="-342900">
              <a:buClr>
                <a:schemeClr val="accent5">
                  <a:lumMod val="75000"/>
                </a:schemeClr>
              </a:buClr>
              <a:buSzPct val="110000"/>
              <a:buAutoNum type="arabicPeriod"/>
            </a:pPr>
            <a:r>
              <a:rPr lang="en-US" sz="1600" dirty="0">
                <a:latin typeface="+mj-lt"/>
              </a:rPr>
              <a:t>Mr. Prajwal Prabhakar Kamble</a:t>
            </a:r>
          </a:p>
          <a:p>
            <a:pPr marL="342900" indent="-342900">
              <a:buClr>
                <a:schemeClr val="accent5">
                  <a:lumMod val="75000"/>
                </a:schemeClr>
              </a:buClr>
              <a:buSzPct val="110000"/>
              <a:buAutoNum type="arabicPeriod"/>
            </a:pPr>
            <a:r>
              <a:rPr lang="en-US" sz="1600" dirty="0">
                <a:latin typeface="+mj-lt"/>
              </a:rPr>
              <a:t>Mr. Vishwanath B. Hiremath</a:t>
            </a:r>
            <a:endParaRPr lang="en-IN" sz="1600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"/>
          <p:cNvSpPr txBox="1"/>
          <p:nvPr/>
        </p:nvSpPr>
        <p:spPr>
          <a:xfrm>
            <a:off x="0" y="13556"/>
            <a:ext cx="318404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Model Building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E6C235-8C19-2BB9-4307-9040B25A23A2}"/>
              </a:ext>
            </a:extLst>
          </p:cNvPr>
          <p:cNvSpPr txBox="1"/>
          <p:nvPr/>
        </p:nvSpPr>
        <p:spPr>
          <a:xfrm>
            <a:off x="461596" y="1107831"/>
            <a:ext cx="822080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/>
              <a:t>Hierarchical or Agglomerative Clustering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Performed Agglomerative Clustering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Plotted Dendrogram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Found 4 clusters using ‘complete linkage method’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2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K-Means Clustering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K-Means clustering method is used to find out exact possible number of clusters present in the dataset.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Using Elbow curve we discovered there are 4 major clusters present in the dataset.</a:t>
            </a:r>
            <a:endParaRPr lang="en-IN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"/>
          <p:cNvSpPr txBox="1"/>
          <p:nvPr/>
        </p:nvSpPr>
        <p:spPr>
          <a:xfrm>
            <a:off x="1644484" y="2644190"/>
            <a:ext cx="585503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96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Pair Plots</a:t>
            </a:r>
            <a:endParaRPr sz="6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8D39E380-BA38-A731-EBCE-6DA2012C951A}"/>
              </a:ext>
            </a:extLst>
          </p:cNvPr>
          <p:cNvSpPr/>
          <p:nvPr/>
        </p:nvSpPr>
        <p:spPr>
          <a:xfrm>
            <a:off x="3719145" y="4422531"/>
            <a:ext cx="1705707" cy="2074984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143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24D0D-D0FA-D5B6-61A2-A8C2FC9D0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463" y="232717"/>
            <a:ext cx="6429291" cy="639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32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3B447D-7283-4679-B25F-B616BF4A8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4592"/>
            <a:ext cx="9144000" cy="6160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0E8EF3-FDE2-A7E8-F167-35208C4A8327}"/>
              </a:ext>
            </a:extLst>
          </p:cNvPr>
          <p:cNvSpPr txBox="1"/>
          <p:nvPr/>
        </p:nvSpPr>
        <p:spPr>
          <a:xfrm>
            <a:off x="3413613" y="79878"/>
            <a:ext cx="23167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Dendrogram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369480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35917B-AE04-9887-28A4-1FAD8680E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09" y="652281"/>
            <a:ext cx="3833061" cy="3006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E62084-B383-756E-8F31-E07676CAE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939" y="652281"/>
            <a:ext cx="3833061" cy="3006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B9130A-9FA6-67C8-C8A2-09BB979CD35E}"/>
              </a:ext>
            </a:extLst>
          </p:cNvPr>
          <p:cNvSpPr txBox="1"/>
          <p:nvPr/>
        </p:nvSpPr>
        <p:spPr>
          <a:xfrm>
            <a:off x="597877" y="4273062"/>
            <a:ext cx="80361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By using dendrogram we are able to see relationships between clusters. We get aggregate information from bottom to top.</a:t>
            </a:r>
            <a:endParaRPr lang="en-US" sz="1800" b="0" i="0" u="none" strike="noStrike" dirty="0">
              <a:solidFill>
                <a:schemeClr val="tx1"/>
              </a:solidFill>
              <a:effectLst/>
              <a:latin typeface="Noto Sans Symbols"/>
            </a:endParaRPr>
          </a:p>
          <a:p>
            <a:endParaRPr lang="en-US" sz="18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K-means clustering is a popular unsupervised learning algorithm used for partitioning data into clusters. It aims to group similar data points together based on their feature similarity.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47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71B562-7C7D-9D16-F8B5-8B4467624D99}"/>
              </a:ext>
            </a:extLst>
          </p:cNvPr>
          <p:cNvSpPr txBox="1"/>
          <p:nvPr/>
        </p:nvSpPr>
        <p:spPr>
          <a:xfrm>
            <a:off x="0" y="100245"/>
            <a:ext cx="3033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Model Validation</a:t>
            </a:r>
            <a:endParaRPr lang="en-US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392A36-52D3-54EF-F216-3D1EFC9CE7E2}"/>
              </a:ext>
            </a:extLst>
          </p:cNvPr>
          <p:cNvSpPr txBox="1"/>
          <p:nvPr/>
        </p:nvSpPr>
        <p:spPr>
          <a:xfrm>
            <a:off x="0" y="623465"/>
            <a:ext cx="89588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Two methods were used for Model Validation:</a:t>
            </a:r>
          </a:p>
          <a:p>
            <a:r>
              <a:rPr lang="en-US" sz="1600" dirty="0">
                <a:latin typeface="+mn-lt"/>
              </a:rPr>
              <a:t>1. 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+mn-lt"/>
              </a:rPr>
              <a:t>Silhouette Coefficient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+mn-lt"/>
            </a:endParaRPr>
          </a:p>
          <a:p>
            <a:r>
              <a:rPr lang="en-US" sz="1600" dirty="0">
                <a:latin typeface="+mn-lt"/>
              </a:rPr>
              <a:t>2. 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Calinski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  <a:latin typeface="+mn-lt"/>
              </a:rPr>
              <a:t>Harabasz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+mn-lt"/>
              </a:rPr>
              <a:t> Score</a:t>
            </a:r>
          </a:p>
          <a:p>
            <a:r>
              <a:rPr lang="en-IN" sz="1600" dirty="0">
                <a:latin typeface="+mn-lt"/>
              </a:rPr>
              <a:t>Among these 2 models it was observed that K-Means Clustering is the best model to deploy.</a:t>
            </a:r>
            <a:endParaRPr lang="en-IN" sz="1600" b="0" i="0" u="none" strike="noStrike" dirty="0">
              <a:solidFill>
                <a:srgbClr val="000000"/>
              </a:solidFill>
              <a:effectLst/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61CF2E-5EBC-803E-638C-20959CA98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996" y="2646750"/>
            <a:ext cx="5442007" cy="39843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3F6BDF-F401-ED3F-2FCC-ED36C80E21F0}"/>
              </a:ext>
            </a:extLst>
          </p:cNvPr>
          <p:cNvSpPr txBox="1"/>
          <p:nvPr/>
        </p:nvSpPr>
        <p:spPr>
          <a:xfrm>
            <a:off x="1732084" y="1784976"/>
            <a:ext cx="56798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From above Elbow graph it is observed that optimal number of clusters are 4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01653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3"/>
          <p:cNvSpPr txBox="1"/>
          <p:nvPr/>
        </p:nvSpPr>
        <p:spPr>
          <a:xfrm>
            <a:off x="2242097" y="2598044"/>
            <a:ext cx="465980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lang="en-US" sz="2400" b="1" i="0" u="none" strike="noStrike" cap="none" dirty="0" err="1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r>
              <a:rPr lang="en-US" sz="24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 Library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b="1" dirty="0">
                <a:solidFill>
                  <a:srgbClr val="002776"/>
                </a:solidFill>
              </a:rPr>
              <a:t>Tools/Platforms used – Spyder</a:t>
            </a:r>
          </a:p>
        </p:txBody>
      </p:sp>
      <p:pic>
        <p:nvPicPr>
          <p:cNvPr id="436" name="Google Shape;43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8535B5-D39E-5421-2F45-79D53F6E799E}"/>
              </a:ext>
            </a:extLst>
          </p:cNvPr>
          <p:cNvSpPr txBox="1"/>
          <p:nvPr/>
        </p:nvSpPr>
        <p:spPr>
          <a:xfrm>
            <a:off x="2149719" y="642456"/>
            <a:ext cx="48445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Model Deployment</a:t>
            </a:r>
            <a:endParaRPr lang="en-IN" sz="4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276CF6-1616-C5BE-F21F-7A2EEAB71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578300"/>
            <a:ext cx="8915400" cy="570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63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DCF29E-5010-5654-4F37-696C8ABED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80" y="561608"/>
            <a:ext cx="8871440" cy="57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09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77FF42-B3FA-52B7-243C-79A40DBE93E2}"/>
              </a:ext>
            </a:extLst>
          </p:cNvPr>
          <p:cNvSpPr txBox="1"/>
          <p:nvPr/>
        </p:nvSpPr>
        <p:spPr>
          <a:xfrm>
            <a:off x="2747596" y="100245"/>
            <a:ext cx="36488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Running app using </a:t>
            </a:r>
            <a:r>
              <a:rPr lang="en-US" sz="2000" b="1" i="0" u="none" strike="noStrike" cap="none" dirty="0" err="1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Streamlit</a:t>
            </a:r>
            <a:endParaRPr lang="en-US" sz="2000" b="1" dirty="0">
              <a:solidFill>
                <a:srgbClr val="00277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DED22-5B5D-C757-613E-D74DF4524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91508"/>
            <a:ext cx="9144000" cy="207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7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"/>
          <p:cNvSpPr txBox="1"/>
          <p:nvPr/>
        </p:nvSpPr>
        <p:spPr>
          <a:xfrm>
            <a:off x="0" y="112649"/>
            <a:ext cx="35071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Business Problem: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"/>
          <p:cNvSpPr txBox="1"/>
          <p:nvPr/>
        </p:nvSpPr>
        <p:spPr>
          <a:xfrm>
            <a:off x="0" y="3121205"/>
            <a:ext cx="8979041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 sz="1600" b="1" dirty="0">
                <a:solidFill>
                  <a:schemeClr val="dk1"/>
                </a:solidFill>
                <a:latin typeface="Arial" panose="020B0604020202020204" pitchFamily="34" charset="0"/>
                <a:ea typeface="Cascadia Mono SemiBold" panose="020B0609020000020004" pitchFamily="49" charset="0"/>
                <a:cs typeface="Arial" panose="020B0604020202020204" pitchFamily="34" charset="0"/>
                <a:sym typeface="Verdana"/>
              </a:rPr>
              <a:t>1. Perform EDA on given dataset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 sz="1600" b="1" dirty="0">
                <a:solidFill>
                  <a:schemeClr val="dk1"/>
                </a:solidFill>
                <a:latin typeface="Arial" panose="020B0604020202020204" pitchFamily="34" charset="0"/>
                <a:ea typeface="Cascadia Mono SemiBold" panose="020B0609020000020004" pitchFamily="49" charset="0"/>
                <a:cs typeface="Arial" panose="020B0604020202020204" pitchFamily="34" charset="0"/>
                <a:sym typeface="Verdana"/>
              </a:rPr>
              <a:t>2. Build Model on processed data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 sz="1600" b="1" dirty="0">
                <a:solidFill>
                  <a:schemeClr val="dk1"/>
                </a:solidFill>
                <a:latin typeface="Arial" panose="020B0604020202020204" pitchFamily="34" charset="0"/>
                <a:ea typeface="Cascadia Mono SemiBold" panose="020B0609020000020004" pitchFamily="49" charset="0"/>
                <a:cs typeface="Arial" panose="020B0604020202020204" pitchFamily="34" charset="0"/>
                <a:sym typeface="Verdana"/>
              </a:rPr>
              <a:t>3. Evaluate Model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US" sz="1600" b="1" dirty="0">
                <a:solidFill>
                  <a:schemeClr val="dk1"/>
                </a:solidFill>
                <a:latin typeface="Arial" panose="020B0604020202020204" pitchFamily="34" charset="0"/>
                <a:ea typeface="Cascadia Mono SemiBold" panose="020B0609020000020004" pitchFamily="49" charset="0"/>
                <a:cs typeface="Arial" panose="020B0604020202020204" pitchFamily="34" charset="0"/>
                <a:sym typeface="Verdana"/>
              </a:rPr>
              <a:t>4. Feedback and Deployment</a:t>
            </a:r>
          </a:p>
        </p:txBody>
      </p:sp>
      <p:sp>
        <p:nvSpPr>
          <p:cNvPr id="341" name="Google Shape;341;p2"/>
          <p:cNvSpPr txBox="1"/>
          <p:nvPr/>
        </p:nvSpPr>
        <p:spPr>
          <a:xfrm>
            <a:off x="0" y="782538"/>
            <a:ext cx="736795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1"/>
                </a:solidFill>
                <a:latin typeface="Arial Black" panose="020B0A04020102020204" pitchFamily="34" charset="0"/>
                <a:ea typeface="Cascadia Mono SemiBold" panose="020B0609020000020004" pitchFamily="49" charset="0"/>
                <a:cs typeface="Cascadia Mono SemiBold" panose="020B0609020000020004" pitchFamily="49" charset="0"/>
                <a:sym typeface="Century Gothic"/>
              </a:rPr>
              <a:t>Creating Clusters on Global Development Measurement dataset</a:t>
            </a:r>
            <a:endParaRPr sz="2400" b="1" i="0" u="none" strike="noStrike" cap="none" dirty="0">
              <a:solidFill>
                <a:schemeClr val="tx1"/>
              </a:solidFill>
              <a:latin typeface="Arial Black" panose="020B0A04020102020204" pitchFamily="34" charset="0"/>
              <a:ea typeface="Cascadia Mono SemiBold" panose="020B0609020000020004" pitchFamily="49" charset="0"/>
              <a:cs typeface="Cascadia Mono SemiBold" panose="020B0609020000020004" pitchFamily="49" charset="0"/>
              <a:sym typeface="Arial"/>
            </a:endParaRPr>
          </a:p>
        </p:txBody>
      </p:sp>
      <p:sp>
        <p:nvSpPr>
          <p:cNvPr id="342" name="Google Shape;342;p2"/>
          <p:cNvSpPr txBox="1"/>
          <p:nvPr/>
        </p:nvSpPr>
        <p:spPr>
          <a:xfrm>
            <a:off x="-1" y="2389840"/>
            <a:ext cx="213653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Objective: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DFD8D6-BC84-7D34-D820-967346A25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6" y="51021"/>
            <a:ext cx="1430503" cy="6757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A53926-AC3D-7F49-C4AE-31B79113B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466" y="870400"/>
            <a:ext cx="7538988" cy="511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9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4"/>
          <p:cNvSpPr txBox="1"/>
          <p:nvPr/>
        </p:nvSpPr>
        <p:spPr>
          <a:xfrm>
            <a:off x="90782" y="305924"/>
            <a:ext cx="346264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Challenges faced?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4"/>
          <p:cNvSpPr txBox="1"/>
          <p:nvPr/>
        </p:nvSpPr>
        <p:spPr>
          <a:xfrm>
            <a:off x="90782" y="3429000"/>
            <a:ext cx="436547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How did you overcome?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BE2CC-CDC0-D5F9-7232-908D7E0D00A6}"/>
              </a:ext>
            </a:extLst>
          </p:cNvPr>
          <p:cNvSpPr txBox="1"/>
          <p:nvPr/>
        </p:nvSpPr>
        <p:spPr>
          <a:xfrm>
            <a:off x="342900" y="1063869"/>
            <a:ext cx="7016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While plotting the visuals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deployment part of the project was quite difficult while creating the app and executing 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5A360-D2DB-DE84-EE28-ED2AD86822AD}"/>
              </a:ext>
            </a:extLst>
          </p:cNvPr>
          <p:cNvSpPr txBox="1"/>
          <p:nvPr/>
        </p:nvSpPr>
        <p:spPr>
          <a:xfrm>
            <a:off x="342900" y="4290646"/>
            <a:ext cx="6409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By consulting the mentor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Using </a:t>
            </a:r>
            <a:r>
              <a:rPr lang="en-US" sz="1600" dirty="0"/>
              <a:t>various types of platforms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5"/>
          <p:cNvSpPr txBox="1"/>
          <p:nvPr/>
        </p:nvSpPr>
        <p:spPr>
          <a:xfrm>
            <a:off x="3599331" y="3137647"/>
            <a:ext cx="202596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"/>
          <p:cNvSpPr txBox="1"/>
          <p:nvPr/>
        </p:nvSpPr>
        <p:spPr>
          <a:xfrm>
            <a:off x="370390" y="266218"/>
            <a:ext cx="613458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Project Architecture / Project Flow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BCA919D-ADFD-4346-17FB-5D1296D9D3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765839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"/>
          <p:cNvSpPr txBox="1"/>
          <p:nvPr/>
        </p:nvSpPr>
        <p:spPr>
          <a:xfrm>
            <a:off x="1354237" y="2842266"/>
            <a:ext cx="6435525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Exploratory Data Analysis (EDA) and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"/>
          <p:cNvSpPr txBox="1"/>
          <p:nvPr/>
        </p:nvSpPr>
        <p:spPr>
          <a:xfrm>
            <a:off x="0" y="0"/>
            <a:ext cx="30209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Data set details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"/>
          <p:cNvSpPr txBox="1"/>
          <p:nvPr/>
        </p:nvSpPr>
        <p:spPr>
          <a:xfrm>
            <a:off x="185195" y="937549"/>
            <a:ext cx="5416952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  <a:sym typeface="Arial"/>
              </a:rPr>
              <a:t>No. of Rows: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  <a:sym typeface="Arial"/>
              </a:rPr>
              <a:t>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  <a:sym typeface="Arial"/>
              </a:rPr>
              <a:t>2704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  <a:sym typeface="Arial"/>
              </a:rPr>
              <a:t>No. of Columns: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  <a:sym typeface="Arial"/>
              </a:rPr>
              <a:t>24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No. of Objects: </a:t>
            </a:r>
            <a:r>
              <a:rPr lang="en-US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6 (Business Tax Rate, Country, GDP, Health Exp/Capita, Tourism Inbound, Tourism Outbound)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  <a:sym typeface="Arial"/>
              </a:rPr>
              <a:t>No Duplicate Columns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Dropped Columns: </a:t>
            </a:r>
            <a:r>
              <a:rPr lang="en-US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“Ease of Business” &amp; “Number of Records”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Cascadia Code" panose="020B0609020000020004" pitchFamily="49" charset="0"/>
                <a:cs typeface="Arial" panose="020B0604020202020204" pitchFamily="34" charset="0"/>
              </a:rPr>
              <a:t>Symbols like “%”, “$”, “,” were removed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04FD6-42A2-8FEF-3CB9-54AA00749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04" y="3429000"/>
            <a:ext cx="8466992" cy="22822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"/>
          <p:cNvSpPr txBox="1"/>
          <p:nvPr/>
        </p:nvSpPr>
        <p:spPr>
          <a:xfrm>
            <a:off x="0" y="0"/>
            <a:ext cx="8503149" cy="51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Exploratory Data Analysis (EDA)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"/>
          <p:cNvSpPr/>
          <p:nvPr/>
        </p:nvSpPr>
        <p:spPr>
          <a:xfrm>
            <a:off x="139808" y="1558997"/>
            <a:ext cx="8533972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873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b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Visualization of Data Distribution been performed through </a:t>
            </a:r>
            <a:r>
              <a:rPr lang="en-US" sz="2000" b="1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“Histogram”</a:t>
            </a:r>
            <a:r>
              <a:rPr lang="en-US" sz="200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lang="en-US" sz="2000" b="1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873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b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Outliers Detection been done using </a:t>
            </a:r>
            <a:r>
              <a:rPr lang="en-US" sz="2000" b="1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“Box Plot”</a:t>
            </a:r>
            <a:r>
              <a:rPr lang="en-US" sz="200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lang="en-US" sz="2000" b="1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873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Correlation </a:t>
            </a:r>
            <a:r>
              <a:rPr lang="en-US" sz="20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was done between variables and a </a:t>
            </a:r>
            <a:r>
              <a:rPr lang="en-US" sz="2000" b="1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Heat Map </a:t>
            </a:r>
            <a:r>
              <a:rPr lang="en-US" sz="20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been generated to show highest correlation between each variable.</a:t>
            </a:r>
            <a:endParaRPr lang="en-US" sz="200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/>
          <p:nvPr/>
        </p:nvSpPr>
        <p:spPr>
          <a:xfrm>
            <a:off x="0" y="0"/>
            <a:ext cx="15047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E9E1CF-C8A9-4D6E-A222-DFF0E79F546E}"/>
              </a:ext>
            </a:extLst>
          </p:cNvPr>
          <p:cNvSpPr txBox="1"/>
          <p:nvPr/>
        </p:nvSpPr>
        <p:spPr>
          <a:xfrm>
            <a:off x="413516" y="511604"/>
            <a:ext cx="83169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Histogram, Whiskers plot, Heat Map &amp; Pie Chart</a:t>
            </a:r>
            <a:endParaRPr lang="en-US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D838D1-1419-EC68-B2B2-165573BE9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37" y="977062"/>
            <a:ext cx="3332000" cy="2696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2FF53F-2676-2C2A-72DC-BD71DDBCF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051" y="977062"/>
            <a:ext cx="3393711" cy="25233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2412CC-C098-35CB-4E1C-7116F66BD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31" y="3790564"/>
            <a:ext cx="3938954" cy="3067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5A47F6-3533-DE70-5BA1-35AFD7883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332" y="3777224"/>
            <a:ext cx="3951151" cy="28864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C60FBE-BF86-5416-FE5A-FDC4181C8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071" y="120461"/>
            <a:ext cx="4195857" cy="6617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969236-B7A9-86D9-467C-BB2895548645}"/>
              </a:ext>
            </a:extLst>
          </p:cNvPr>
          <p:cNvSpPr txBox="1"/>
          <p:nvPr/>
        </p:nvSpPr>
        <p:spPr>
          <a:xfrm>
            <a:off x="422029" y="408820"/>
            <a:ext cx="16529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SKEWNESS</a:t>
            </a: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9F61F-2545-2629-10D5-81EEC7372324}"/>
              </a:ext>
            </a:extLst>
          </p:cNvPr>
          <p:cNvSpPr txBox="1"/>
          <p:nvPr/>
        </p:nvSpPr>
        <p:spPr>
          <a:xfrm>
            <a:off x="7069016" y="3811444"/>
            <a:ext cx="1529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KURTOSIS</a:t>
            </a:r>
            <a:endParaRPr lang="en-US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5954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"/>
          <p:cNvSpPr txBox="1"/>
          <p:nvPr/>
        </p:nvSpPr>
        <p:spPr>
          <a:xfrm>
            <a:off x="88256" y="55202"/>
            <a:ext cx="8503149" cy="612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53C8CC-2CE9-5DC4-C568-9EB77E5DAB3B}"/>
              </a:ext>
            </a:extLst>
          </p:cNvPr>
          <p:cNvSpPr txBox="1"/>
          <p:nvPr/>
        </p:nvSpPr>
        <p:spPr>
          <a:xfrm>
            <a:off x="448407" y="667888"/>
            <a:ext cx="83878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</a:rPr>
              <a:t> Feature Engineering is the process 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 </a:t>
            </a:r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selecting, manipulating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transforming raw data into features that can be used in supervised learning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Goal of </a:t>
            </a:r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simplifying and speeding up data transformations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while also </a:t>
            </a:r>
            <a:r>
              <a:rPr lang="en-US" sz="20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enhancing model accuracy</a:t>
            </a: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4709B-1EEB-411F-FC5B-231755C41976}"/>
              </a:ext>
            </a:extLst>
          </p:cNvPr>
          <p:cNvSpPr txBox="1"/>
          <p:nvPr/>
        </p:nvSpPr>
        <p:spPr>
          <a:xfrm>
            <a:off x="185195" y="3182815"/>
            <a:ext cx="87736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◊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Dropped Columns: “ Ease of Business” and “Number of Records”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◊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Treatment on missing values was performed. 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◊"/>
            </a:pPr>
            <a:r>
              <a:rPr lang="en-US" sz="1800" b="0" i="0" u="none" strike="noStrike" dirty="0">
                <a:solidFill>
                  <a:srgbClr val="385623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Visualization of Data Distribution has been performed through a “Histogram” 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◊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Outlier Detection done using Box Plots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◊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Correlation was done between the variables and a Heat Map has been generated to show the highest correlation between each variable. </a:t>
            </a:r>
          </a:p>
        </p:txBody>
      </p:sp>
    </p:spTree>
    <p:extLst>
      <p:ext uri="{BB962C8B-B14F-4D97-AF65-F5344CB8AC3E}">
        <p14:creationId xmlns:p14="http://schemas.microsoft.com/office/powerpoint/2010/main" val="2307939339"/>
      </p:ext>
    </p:extLst>
  </p:cSld>
  <p:clrMapOvr>
    <a:masterClrMapping/>
  </p:clrMapOvr>
</p:sld>
</file>

<file path=ppt/theme/theme1.xml><?xml version="1.0" encoding="utf-8"?>
<a:theme xmlns:a="http://schemas.openxmlformats.org/drawingml/2006/main" name="Perception">
  <a:themeElements>
    <a:clrScheme name="Perception">
      <a:dk1>
        <a:srgbClr val="000000"/>
      </a:dk1>
      <a:lt1>
        <a:srgbClr val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3886</TotalTime>
  <Words>556</Words>
  <Application>Microsoft Office PowerPoint</Application>
  <PresentationFormat>On-screen Show (4:3)</PresentationFormat>
  <Paragraphs>80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Lexend</vt:lpstr>
      <vt:lpstr>Century Gothic</vt:lpstr>
      <vt:lpstr>Arial Black</vt:lpstr>
      <vt:lpstr>Verdana</vt:lpstr>
      <vt:lpstr>Wingdings</vt:lpstr>
      <vt:lpstr>Noto Sans Symbols</vt:lpstr>
      <vt:lpstr>Perception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Gonala, Shirish</dc:creator>
  <cp:lastModifiedBy>Prajwal Kamble</cp:lastModifiedBy>
  <cp:revision>17</cp:revision>
  <dcterms:created xsi:type="dcterms:W3CDTF">2012-08-17T07:00:49Z</dcterms:created>
  <dcterms:modified xsi:type="dcterms:W3CDTF">2023-06-17T04:52:36Z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1983786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D7.1.2</vt:lpwstr>
  </property>
</Properties>
</file>